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4"/>
  </p:notesMasterIdLst>
  <p:sldIdLst>
    <p:sldId id="316" r:id="rId2"/>
    <p:sldId id="318" r:id="rId3"/>
    <p:sldId id="413" r:id="rId4"/>
    <p:sldId id="414" r:id="rId5"/>
    <p:sldId id="417" r:id="rId6"/>
    <p:sldId id="419" r:id="rId7"/>
    <p:sldId id="418" r:id="rId8"/>
    <p:sldId id="420" r:id="rId9"/>
    <p:sldId id="415" r:id="rId10"/>
    <p:sldId id="421" r:id="rId11"/>
    <p:sldId id="422" r:id="rId12"/>
    <p:sldId id="409" r:id="rId13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412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755648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John Snow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12867</TotalTime>
  <Words>319</Words>
  <Application>Microsoft Office PowerPoint</Application>
  <PresentationFormat>Custom</PresentationFormat>
  <Paragraphs>44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by Ralf Martin (r.martin@imperial.ac.uk)</vt:lpstr>
      <vt:lpstr>PowerPoint Presentation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The bad – What can go wrong?</vt:lpstr>
      <vt:lpstr>R visuals – Let’s get some data for examples</vt:lpstr>
      <vt:lpstr>Scatter ggplot– The relationship between COVID hoaxism and deaths</vt:lpstr>
      <vt:lpstr>Adding twists to your scatter plot story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195</cp:revision>
  <dcterms:created xsi:type="dcterms:W3CDTF">2020-09-13T09:08:16Z</dcterms:created>
  <dcterms:modified xsi:type="dcterms:W3CDTF">2020-09-29T09:21:07Z</dcterms:modified>
</cp:coreProperties>
</file>